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306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5" r:id="rId39"/>
    <p:sldId id="297" r:id="rId40"/>
    <p:sldId id="292" r:id="rId41"/>
    <p:sldId id="293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2018/1/8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DAB27C3-8D77-4D3F-98B5-5C191AB16479}"/>
              </a:ext>
            </a:extLst>
          </p:cNvPr>
          <p:cNvGrpSpPr/>
          <p:nvPr/>
        </p:nvGrpSpPr>
        <p:grpSpPr>
          <a:xfrm>
            <a:off x="236538" y="1700213"/>
            <a:ext cx="8108949" cy="5207000"/>
            <a:chOff x="236538" y="1700213"/>
            <a:chExt cx="8108949" cy="5207000"/>
          </a:xfrm>
        </p:grpSpPr>
        <p:grpSp>
          <p:nvGrpSpPr>
            <p:cNvPr id="11491" name="Group 227"/>
            <p:cNvGrpSpPr>
              <a:grpSpLocks/>
            </p:cNvGrpSpPr>
            <p:nvPr/>
          </p:nvGrpSpPr>
          <p:grpSpPr bwMode="auto">
            <a:xfrm>
              <a:off x="2973388" y="1711325"/>
              <a:ext cx="2111375" cy="2079625"/>
              <a:chOff x="340" y="482"/>
              <a:chExt cx="1905" cy="1905"/>
            </a:xfrm>
          </p:grpSpPr>
          <p:sp>
            <p:nvSpPr>
              <p:cNvPr id="11492" name="Line 22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3" name="Line 22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4" name="Rectangle 23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495" name="Group 231"/>
            <p:cNvGrpSpPr>
              <a:grpSpLocks/>
            </p:cNvGrpSpPr>
            <p:nvPr/>
          </p:nvGrpSpPr>
          <p:grpSpPr bwMode="auto">
            <a:xfrm>
              <a:off x="3408363" y="1955800"/>
              <a:ext cx="871537" cy="1406525"/>
              <a:chOff x="2608" y="1887"/>
              <a:chExt cx="636" cy="1044"/>
            </a:xfrm>
          </p:grpSpPr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03" name="Group 239"/>
            <p:cNvGrpSpPr>
              <a:grpSpLocks/>
            </p:cNvGrpSpPr>
            <p:nvPr/>
          </p:nvGrpSpPr>
          <p:grpSpPr bwMode="auto">
            <a:xfrm>
              <a:off x="3841750" y="2200275"/>
              <a:ext cx="869950" cy="1408113"/>
              <a:chOff x="2608" y="1887"/>
              <a:chExt cx="636" cy="1044"/>
            </a:xfrm>
          </p:grpSpPr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>
              <a:off x="4003675" y="206216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2" name="Line 248"/>
            <p:cNvSpPr>
              <a:spLocks noChangeShapeType="1"/>
            </p:cNvSpPr>
            <p:nvPr/>
          </p:nvSpPr>
          <p:spPr bwMode="auto">
            <a:xfrm>
              <a:off x="4003675" y="206216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3" name="Line 249"/>
            <p:cNvSpPr>
              <a:spLocks noChangeShapeType="1"/>
            </p:cNvSpPr>
            <p:nvPr/>
          </p:nvSpPr>
          <p:spPr bwMode="auto">
            <a:xfrm>
              <a:off x="4003675" y="206216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4" name="Line 250"/>
            <p:cNvSpPr>
              <a:spLocks noChangeShapeType="1"/>
            </p:cNvSpPr>
            <p:nvPr/>
          </p:nvSpPr>
          <p:spPr bwMode="auto">
            <a:xfrm>
              <a:off x="4003675" y="206216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5" name="Line 251"/>
            <p:cNvSpPr>
              <a:spLocks noChangeShapeType="1"/>
            </p:cNvSpPr>
            <p:nvPr/>
          </p:nvSpPr>
          <p:spPr bwMode="auto">
            <a:xfrm flipH="1">
              <a:off x="3860800" y="206216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6" name="Line 252"/>
            <p:cNvSpPr>
              <a:spLocks noChangeShapeType="1"/>
            </p:cNvSpPr>
            <p:nvPr/>
          </p:nvSpPr>
          <p:spPr bwMode="auto">
            <a:xfrm>
              <a:off x="4003675" y="206216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17" name="Group 253"/>
            <p:cNvGrpSpPr>
              <a:grpSpLocks/>
            </p:cNvGrpSpPr>
            <p:nvPr/>
          </p:nvGrpSpPr>
          <p:grpSpPr bwMode="auto">
            <a:xfrm>
              <a:off x="2974975" y="4292600"/>
              <a:ext cx="2111375" cy="2079625"/>
              <a:chOff x="340" y="482"/>
              <a:chExt cx="1905" cy="1905"/>
            </a:xfrm>
          </p:grpSpPr>
          <p:sp>
            <p:nvSpPr>
              <p:cNvPr id="11518" name="Line 254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19" name="Line 255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20" name="Rectangle 256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36" name="Line 272"/>
            <p:cNvSpPr>
              <a:spLocks noChangeShapeType="1"/>
            </p:cNvSpPr>
            <p:nvPr/>
          </p:nvSpPr>
          <p:spPr bwMode="auto">
            <a:xfrm>
              <a:off x="4016375" y="531971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7" name="Line 273"/>
            <p:cNvSpPr>
              <a:spLocks noChangeShapeType="1"/>
            </p:cNvSpPr>
            <p:nvPr/>
          </p:nvSpPr>
          <p:spPr bwMode="auto">
            <a:xfrm>
              <a:off x="4016375" y="531971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8" name="Line 274"/>
            <p:cNvSpPr>
              <a:spLocks noChangeShapeType="1"/>
            </p:cNvSpPr>
            <p:nvPr/>
          </p:nvSpPr>
          <p:spPr bwMode="auto">
            <a:xfrm>
              <a:off x="4016375" y="531971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9" name="Line 275"/>
            <p:cNvSpPr>
              <a:spLocks noChangeShapeType="1"/>
            </p:cNvSpPr>
            <p:nvPr/>
          </p:nvSpPr>
          <p:spPr bwMode="auto">
            <a:xfrm>
              <a:off x="4016375" y="531971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0" name="Line 276"/>
            <p:cNvSpPr>
              <a:spLocks noChangeShapeType="1"/>
            </p:cNvSpPr>
            <p:nvPr/>
          </p:nvSpPr>
          <p:spPr bwMode="auto">
            <a:xfrm flipH="1">
              <a:off x="3873500" y="531971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1" name="Line 277"/>
            <p:cNvSpPr>
              <a:spLocks noChangeShapeType="1"/>
            </p:cNvSpPr>
            <p:nvPr/>
          </p:nvSpPr>
          <p:spPr bwMode="auto">
            <a:xfrm>
              <a:off x="4016375" y="531971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1" name="Line 317"/>
            <p:cNvSpPr>
              <a:spLocks noChangeShapeType="1"/>
            </p:cNvSpPr>
            <p:nvPr/>
          </p:nvSpPr>
          <p:spPr bwMode="auto">
            <a:xfrm>
              <a:off x="4008438" y="208121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2" name="Line 318"/>
            <p:cNvSpPr>
              <a:spLocks noChangeShapeType="1"/>
            </p:cNvSpPr>
            <p:nvPr/>
          </p:nvSpPr>
          <p:spPr bwMode="auto">
            <a:xfrm>
              <a:off x="4008438" y="530066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46" name="Group 382"/>
            <p:cNvGrpSpPr>
              <a:grpSpLocks/>
            </p:cNvGrpSpPr>
            <p:nvPr/>
          </p:nvGrpSpPr>
          <p:grpSpPr bwMode="auto">
            <a:xfrm>
              <a:off x="6142037" y="1700213"/>
              <a:ext cx="2203450" cy="4660900"/>
              <a:chOff x="240" y="1071"/>
              <a:chExt cx="1388" cy="2936"/>
            </a:xfrm>
          </p:grpSpPr>
          <p:grpSp>
            <p:nvGrpSpPr>
              <p:cNvPr id="11301" name="Group 37"/>
              <p:cNvGrpSpPr>
                <a:grpSpLocks/>
              </p:cNvGrpSpPr>
              <p:nvPr/>
            </p:nvGrpSpPr>
            <p:grpSpPr bwMode="auto">
              <a:xfrm>
                <a:off x="240" y="1071"/>
                <a:ext cx="1330" cy="1310"/>
                <a:chOff x="340" y="482"/>
                <a:chExt cx="1905" cy="1905"/>
              </a:xfrm>
            </p:grpSpPr>
            <p:sp>
              <p:nvSpPr>
                <p:cNvPr id="11302" name="Line 38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4" name="Rectangle 40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09" name="Group 45"/>
              <p:cNvGrpSpPr>
                <a:grpSpLocks/>
              </p:cNvGrpSpPr>
              <p:nvPr/>
            </p:nvGrpSpPr>
            <p:grpSpPr bwMode="auto">
              <a:xfrm>
                <a:off x="514" y="1225"/>
                <a:ext cx="549" cy="886"/>
                <a:chOff x="2608" y="1887"/>
                <a:chExt cx="636" cy="1044"/>
              </a:xfrm>
            </p:grpSpPr>
            <p:sp>
              <p:nvSpPr>
                <p:cNvPr id="11310" name="Oval 46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1" name="Oval 47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2" name="Oval 48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3" name="Oval 49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4" name="Oval 50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5" name="Oval 51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6" name="Oval 52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17" name="Group 53"/>
              <p:cNvGrpSpPr>
                <a:grpSpLocks/>
              </p:cNvGrpSpPr>
              <p:nvPr/>
            </p:nvGrpSpPr>
            <p:grpSpPr bwMode="auto">
              <a:xfrm>
                <a:off x="787" y="1379"/>
                <a:ext cx="548" cy="887"/>
                <a:chOff x="2608" y="1887"/>
                <a:chExt cx="636" cy="1044"/>
              </a:xfrm>
            </p:grpSpPr>
            <p:sp>
              <p:nvSpPr>
                <p:cNvPr id="11318" name="Oval 54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9" name="Oval 55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0" name="Oval 56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1" name="Oval 57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2" name="Oval 58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3" name="Oval 59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4" name="Oval 60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326" name="Line 62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7" name="Line 63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8" name="Line 64"/>
              <p:cNvSpPr>
                <a:spLocks noChangeShapeType="1"/>
              </p:cNvSpPr>
              <p:nvPr/>
            </p:nvSpPr>
            <p:spPr bwMode="auto">
              <a:xfrm flipV="1">
                <a:off x="605" y="1856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V="1">
                <a:off x="605" y="1765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 flipV="1">
                <a:off x="605" y="1393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99" name="Line 135"/>
              <p:cNvSpPr>
                <a:spLocks noChangeShapeType="1"/>
              </p:cNvSpPr>
              <p:nvPr/>
            </p:nvSpPr>
            <p:spPr bwMode="auto">
              <a:xfrm flipV="1">
                <a:off x="605" y="1433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400" name="Group 136"/>
              <p:cNvGrpSpPr>
                <a:grpSpLocks/>
              </p:cNvGrpSpPr>
              <p:nvPr/>
            </p:nvGrpSpPr>
            <p:grpSpPr bwMode="auto">
              <a:xfrm>
                <a:off x="241" y="2697"/>
                <a:ext cx="1330" cy="1310"/>
                <a:chOff x="340" y="482"/>
                <a:chExt cx="1905" cy="1905"/>
              </a:xfrm>
            </p:grpSpPr>
            <p:sp>
              <p:nvSpPr>
                <p:cNvPr id="11401" name="Line 13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3" name="Line 319"/>
              <p:cNvSpPr>
                <a:spLocks noChangeShapeType="1"/>
              </p:cNvSpPr>
              <p:nvPr/>
            </p:nvSpPr>
            <p:spPr bwMode="auto">
              <a:xfrm flipV="1">
                <a:off x="605" y="1826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608" name="Group 344"/>
              <p:cNvGrpSpPr>
                <a:grpSpLocks/>
              </p:cNvGrpSpPr>
              <p:nvPr/>
            </p:nvGrpSpPr>
            <p:grpSpPr bwMode="auto">
              <a:xfrm>
                <a:off x="902" y="2674"/>
                <a:ext cx="726" cy="858"/>
                <a:chOff x="1152" y="2650"/>
                <a:chExt cx="726" cy="858"/>
              </a:xfrm>
            </p:grpSpPr>
            <p:sp>
              <p:nvSpPr>
                <p:cNvPr id="11601" name="Line 337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292" cy="1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2" name="Line 338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72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3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1152" y="3113"/>
                  <a:ext cx="363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1152" y="3022"/>
                  <a:ext cx="499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52" y="2650"/>
                  <a:ext cx="198" cy="6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6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152" y="2690"/>
                  <a:ext cx="546" cy="6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1152" y="3083"/>
                  <a:ext cx="436" cy="2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2" name="Oval 378"/>
            <p:cNvSpPr>
              <a:spLocks noChangeArrowheads="1"/>
            </p:cNvSpPr>
            <p:nvPr/>
          </p:nvSpPr>
          <p:spPr bwMode="auto">
            <a:xfrm>
              <a:off x="4284663" y="5373688"/>
              <a:ext cx="358775" cy="3603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645" name="Group 381"/>
            <p:cNvGrpSpPr>
              <a:grpSpLocks/>
            </p:cNvGrpSpPr>
            <p:nvPr/>
          </p:nvGrpSpPr>
          <p:grpSpPr bwMode="auto">
            <a:xfrm>
              <a:off x="236538" y="1700213"/>
              <a:ext cx="2279650" cy="5207000"/>
              <a:chOff x="3506" y="1085"/>
              <a:chExt cx="1436" cy="3280"/>
            </a:xfrm>
          </p:grpSpPr>
          <p:grpSp>
            <p:nvGrpSpPr>
              <p:cNvPr id="11544" name="Group 280"/>
              <p:cNvGrpSpPr>
                <a:grpSpLocks/>
              </p:cNvGrpSpPr>
              <p:nvPr/>
            </p:nvGrpSpPr>
            <p:grpSpPr bwMode="auto">
              <a:xfrm>
                <a:off x="3506" y="1085"/>
                <a:ext cx="1330" cy="1310"/>
                <a:chOff x="340" y="482"/>
                <a:chExt cx="1905" cy="1905"/>
              </a:xfrm>
            </p:grpSpPr>
            <p:sp>
              <p:nvSpPr>
                <p:cNvPr id="11545" name="Line 281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6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48" name="Group 284"/>
              <p:cNvGrpSpPr>
                <a:grpSpLocks/>
              </p:cNvGrpSpPr>
              <p:nvPr/>
            </p:nvGrpSpPr>
            <p:grpSpPr bwMode="auto">
              <a:xfrm>
                <a:off x="3780" y="1239"/>
                <a:ext cx="549" cy="886"/>
                <a:chOff x="2608" y="1887"/>
                <a:chExt cx="636" cy="1044"/>
              </a:xfrm>
            </p:grpSpPr>
            <p:sp>
              <p:nvSpPr>
                <p:cNvPr id="11549" name="Oval 285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0" name="Oval 286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1" name="Oval 287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2" name="Oval 288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3" name="Oval 289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4" name="Oval 290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5" name="Oval 291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56" name="Group 292"/>
              <p:cNvGrpSpPr>
                <a:grpSpLocks/>
              </p:cNvGrpSpPr>
              <p:nvPr/>
            </p:nvGrpSpPr>
            <p:grpSpPr bwMode="auto">
              <a:xfrm>
                <a:off x="4053" y="1393"/>
                <a:ext cx="548" cy="887"/>
                <a:chOff x="2608" y="1887"/>
                <a:chExt cx="636" cy="1044"/>
              </a:xfrm>
            </p:grpSpPr>
            <p:sp>
              <p:nvSpPr>
                <p:cNvPr id="11557" name="Oval 293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8" name="Oval 294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9" name="Oval 295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0" name="Oval 296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1" name="Oval 297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2" name="Oval 298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3" name="Oval 299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64" name="Line 300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5" name="Line 301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6" name="Line 302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7" name="Line 303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8" name="Line 304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9" name="Line 305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570" name="Group 306"/>
              <p:cNvGrpSpPr>
                <a:grpSpLocks/>
              </p:cNvGrpSpPr>
              <p:nvPr/>
            </p:nvGrpSpPr>
            <p:grpSpPr bwMode="auto">
              <a:xfrm>
                <a:off x="3507" y="2711"/>
                <a:ext cx="1330" cy="1310"/>
                <a:chOff x="340" y="482"/>
                <a:chExt cx="1905" cy="1905"/>
              </a:xfrm>
            </p:grpSpPr>
            <p:sp>
              <p:nvSpPr>
                <p:cNvPr id="11571" name="Line 30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2" name="Line 30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3" name="Rectangle 30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0" name="Line 316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5" name="Line 361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6" name="Line 362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7" name="Line 363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8" name="Line 364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9" name="Line 365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0" name="Line 366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1" name="Line 367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4332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7" name="Text Box 383"/>
            <p:cNvSpPr txBox="1">
              <a:spLocks noChangeArrowheads="1"/>
            </p:cNvSpPr>
            <p:nvPr/>
          </p:nvSpPr>
          <p:spPr bwMode="auto">
            <a:xfrm>
              <a:off x="5319713" y="3789363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DAB866-A7C2-4AF1-9A4D-D191E12A6F56}"/>
              </a:ext>
            </a:extLst>
          </p:cNvPr>
          <p:cNvGrpSpPr/>
          <p:nvPr/>
        </p:nvGrpSpPr>
        <p:grpSpPr>
          <a:xfrm>
            <a:off x="2233909" y="1735490"/>
            <a:ext cx="4613021" cy="2447416"/>
            <a:chOff x="2233909" y="1735490"/>
            <a:chExt cx="4613021" cy="2447416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3AED358-D7EA-495D-8518-5E4990A2C154}"/>
                </a:ext>
              </a:extLst>
            </p:cNvPr>
            <p:cNvGrpSpPr/>
            <p:nvPr/>
          </p:nvGrpSpPr>
          <p:grpSpPr>
            <a:xfrm>
              <a:off x="2233909" y="1735490"/>
              <a:ext cx="2113200" cy="2447416"/>
              <a:chOff x="2233909" y="1735490"/>
              <a:chExt cx="2113200" cy="2447416"/>
            </a:xfrm>
          </p:grpSpPr>
          <p:grpSp>
            <p:nvGrpSpPr>
              <p:cNvPr id="2" name="Group 278">
                <a:extLst>
                  <a:ext uri="{FF2B5EF4-FFF2-40B4-BE49-F238E27FC236}">
                    <a16:creationId xmlns:a16="http://schemas.microsoft.com/office/drawing/2014/main" id="{A6AC2C4D-5237-4F4B-AFAA-6FDE07B91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909" y="1735490"/>
                <a:ext cx="2113200" cy="2080800"/>
                <a:chOff x="249" y="618"/>
                <a:chExt cx="1330" cy="1310"/>
              </a:xfrm>
            </p:grpSpPr>
            <p:grpSp>
              <p:nvGrpSpPr>
                <p:cNvPr id="3" name="Group 8">
                  <a:extLst>
                    <a:ext uri="{FF2B5EF4-FFF2-40B4-BE49-F238E27FC236}">
                      <a16:creationId xmlns:a16="http://schemas.microsoft.com/office/drawing/2014/main" id="{700F391F-EC3D-42B7-8EF4-F148F8148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618"/>
                  <a:ext cx="1330" cy="1310"/>
                  <a:chOff x="340" y="482"/>
                  <a:chExt cx="1905" cy="1905"/>
                </a:xfrm>
              </p:grpSpPr>
              <p:sp>
                <p:nvSpPr>
                  <p:cNvPr id="12" name="Line 5">
                    <a:extLst>
                      <a:ext uri="{FF2B5EF4-FFF2-40B4-BE49-F238E27FC236}">
                        <a16:creationId xmlns:a16="http://schemas.microsoft.com/office/drawing/2014/main" id="{F4B0173D-927B-4072-B851-B896C8A615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" y="1434"/>
                    <a:ext cx="190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" name="Line 6">
                    <a:extLst>
                      <a:ext uri="{FF2B5EF4-FFF2-40B4-BE49-F238E27FC236}">
                        <a16:creationId xmlns:a16="http://schemas.microsoft.com/office/drawing/2014/main" id="{28ABD2B1-67D8-418C-880F-F0B8126A2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482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4" name="Rectangle 7">
                    <a:extLst>
                      <a:ext uri="{FF2B5EF4-FFF2-40B4-BE49-F238E27FC236}">
                        <a16:creationId xmlns:a16="http://schemas.microsoft.com/office/drawing/2014/main" id="{FF302AB2-043B-40E9-954C-F28BBA2F6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" y="482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4" name="Group 27">
                  <a:extLst>
                    <a:ext uri="{FF2B5EF4-FFF2-40B4-BE49-F238E27FC236}">
                      <a16:creationId xmlns:a16="http://schemas.microsoft.com/office/drawing/2014/main" id="{D81BE236-2DB5-4AEA-9599-40B13C4A91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772"/>
                  <a:ext cx="549" cy="886"/>
                  <a:chOff x="2608" y="1887"/>
                  <a:chExt cx="636" cy="1044"/>
                </a:xfrm>
              </p:grpSpPr>
              <p:sp>
                <p:nvSpPr>
                  <p:cNvPr id="5" name="Oval 17">
                    <a:extLst>
                      <a:ext uri="{FF2B5EF4-FFF2-40B4-BE49-F238E27FC236}">
                        <a16:creationId xmlns:a16="http://schemas.microsoft.com/office/drawing/2014/main" id="{AB380308-6806-4ED2-9C3E-1B9F866294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6" name="Oval 18">
                    <a:extLst>
                      <a:ext uri="{FF2B5EF4-FFF2-40B4-BE49-F238E27FC236}">
                        <a16:creationId xmlns:a16="http://schemas.microsoft.com/office/drawing/2014/main" id="{F4437C73-770F-4964-90D3-173E4D59B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7" name="Oval 19">
                    <a:extLst>
                      <a:ext uri="{FF2B5EF4-FFF2-40B4-BE49-F238E27FC236}">
                        <a16:creationId xmlns:a16="http://schemas.microsoft.com/office/drawing/2014/main" id="{090AE23A-94C5-47BD-B7B6-8ADF7AD7A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" name="Oval 22">
                    <a:extLst>
                      <a:ext uri="{FF2B5EF4-FFF2-40B4-BE49-F238E27FC236}">
                        <a16:creationId xmlns:a16="http://schemas.microsoft.com/office/drawing/2014/main" id="{F5E4327A-E967-4A04-80FA-953904335B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" name="Oval 23">
                    <a:extLst>
                      <a:ext uri="{FF2B5EF4-FFF2-40B4-BE49-F238E27FC236}">
                        <a16:creationId xmlns:a16="http://schemas.microsoft.com/office/drawing/2014/main" id="{AF9BF79E-34FF-46E3-80C4-C825E46CC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" name="Oval 24">
                    <a:extLst>
                      <a:ext uri="{FF2B5EF4-FFF2-40B4-BE49-F238E27FC236}">
                        <a16:creationId xmlns:a16="http://schemas.microsoft.com/office/drawing/2014/main" id="{BF70D513-FF0F-4E63-BF82-5ED17B3B3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" name="Oval 25">
                    <a:extLst>
                      <a:ext uri="{FF2B5EF4-FFF2-40B4-BE49-F238E27FC236}">
                        <a16:creationId xmlns:a16="http://schemas.microsoft.com/office/drawing/2014/main" id="{AF564689-C01D-4B6E-83E7-5B2FD8CC6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0" name="Text Box 368">
                <a:extLst>
                  <a:ext uri="{FF2B5EF4-FFF2-40B4-BE49-F238E27FC236}">
                    <a16:creationId xmlns:a16="http://schemas.microsoft.com/office/drawing/2014/main" id="{20926780-4E14-45F3-94F4-66D7E4D8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6303" y="3782796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0070C0"/>
                    </a:solidFill>
                  </a:rPr>
                  <a:t>pattern 1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3E44FAD-8880-4FA3-A863-263E870E506D}"/>
                </a:ext>
              </a:extLst>
            </p:cNvPr>
            <p:cNvGrpSpPr/>
            <p:nvPr/>
          </p:nvGrpSpPr>
          <p:grpSpPr>
            <a:xfrm>
              <a:off x="4733730" y="1735490"/>
              <a:ext cx="2113200" cy="2436654"/>
              <a:chOff x="5883116" y="1602144"/>
              <a:chExt cx="2113200" cy="2436654"/>
            </a:xfrm>
          </p:grpSpPr>
          <p:grpSp>
            <p:nvGrpSpPr>
              <p:cNvPr id="15" name="Group 279">
                <a:extLst>
                  <a:ext uri="{FF2B5EF4-FFF2-40B4-BE49-F238E27FC236}">
                    <a16:creationId xmlns:a16="http://schemas.microsoft.com/office/drawing/2014/main" id="{F01DB48D-E72B-45AC-BC3A-0B672172C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3116" y="1602144"/>
                <a:ext cx="2113200" cy="2080800"/>
                <a:chOff x="249" y="2347"/>
                <a:chExt cx="1330" cy="1310"/>
              </a:xfrm>
            </p:grpSpPr>
            <p:grpSp>
              <p:nvGrpSpPr>
                <p:cNvPr id="16" name="Group 12">
                  <a:extLst>
                    <a:ext uri="{FF2B5EF4-FFF2-40B4-BE49-F238E27FC236}">
                      <a16:creationId xmlns:a16="http://schemas.microsoft.com/office/drawing/2014/main" id="{C16CA82E-D086-46B5-AA73-6A07ADA0EE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2347"/>
                  <a:ext cx="1330" cy="1310"/>
                  <a:chOff x="295" y="2297"/>
                  <a:chExt cx="1905" cy="1905"/>
                </a:xfrm>
              </p:grpSpPr>
              <p:sp>
                <p:nvSpPr>
                  <p:cNvPr id="25" name="Line 9">
                    <a:extLst>
                      <a:ext uri="{FF2B5EF4-FFF2-40B4-BE49-F238E27FC236}">
                        <a16:creationId xmlns:a16="http://schemas.microsoft.com/office/drawing/2014/main" id="{4BF05A7E-B16F-4FC1-B7B4-9B0019018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" y="3249"/>
                    <a:ext cx="1905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6" name="Line 10">
                    <a:extLst>
                      <a:ext uri="{FF2B5EF4-FFF2-40B4-BE49-F238E27FC236}">
                        <a16:creationId xmlns:a16="http://schemas.microsoft.com/office/drawing/2014/main" id="{D578384C-1E9F-4181-A72D-F16DC0AD1E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47" y="2297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7" name="Rectangle 11">
                    <a:extLst>
                      <a:ext uri="{FF2B5EF4-FFF2-40B4-BE49-F238E27FC236}">
                        <a16:creationId xmlns:a16="http://schemas.microsoft.com/office/drawing/2014/main" id="{D5FEB404-FEF6-43D7-9367-ECB5FF3605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" y="2297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7" name="Group 29">
                  <a:extLst>
                    <a:ext uri="{FF2B5EF4-FFF2-40B4-BE49-F238E27FC236}">
                      <a16:creationId xmlns:a16="http://schemas.microsoft.com/office/drawing/2014/main" id="{514A0A9C-29A9-4762-9E8F-7C711516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6" y="2661"/>
                  <a:ext cx="548" cy="886"/>
                  <a:chOff x="2608" y="1887"/>
                  <a:chExt cx="636" cy="1044"/>
                </a:xfrm>
              </p:grpSpPr>
              <p:sp>
                <p:nvSpPr>
                  <p:cNvPr id="18" name="Oval 30">
                    <a:extLst>
                      <a:ext uri="{FF2B5EF4-FFF2-40B4-BE49-F238E27FC236}">
                        <a16:creationId xmlns:a16="http://schemas.microsoft.com/office/drawing/2014/main" id="{176AAC72-B5B1-4131-A843-E204E267A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9" name="Oval 31">
                    <a:extLst>
                      <a:ext uri="{FF2B5EF4-FFF2-40B4-BE49-F238E27FC236}">
                        <a16:creationId xmlns:a16="http://schemas.microsoft.com/office/drawing/2014/main" id="{08974B69-03FF-4A9D-A717-633CC75DA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0" name="Oval 32">
                    <a:extLst>
                      <a:ext uri="{FF2B5EF4-FFF2-40B4-BE49-F238E27FC236}">
                        <a16:creationId xmlns:a16="http://schemas.microsoft.com/office/drawing/2014/main" id="{6072C25A-E01F-4267-AA00-5D49D7A005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" name="Oval 33">
                    <a:extLst>
                      <a:ext uri="{FF2B5EF4-FFF2-40B4-BE49-F238E27FC236}">
                        <a16:creationId xmlns:a16="http://schemas.microsoft.com/office/drawing/2014/main" id="{5F01E4E6-7D0B-4C2D-81F9-A961B31D3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2" name="Oval 34">
                    <a:extLst>
                      <a:ext uri="{FF2B5EF4-FFF2-40B4-BE49-F238E27FC236}">
                        <a16:creationId xmlns:a16="http://schemas.microsoft.com/office/drawing/2014/main" id="{AEF7D75E-3F3C-4EF4-AC3D-8F36F807B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" name="Oval 35">
                    <a:extLst>
                      <a:ext uri="{FF2B5EF4-FFF2-40B4-BE49-F238E27FC236}">
                        <a16:creationId xmlns:a16="http://schemas.microsoft.com/office/drawing/2014/main" id="{ACB8C9AB-81E7-4D93-AB88-AF20EAB40C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4" name="Oval 36">
                    <a:extLst>
                      <a:ext uri="{FF2B5EF4-FFF2-40B4-BE49-F238E27FC236}">
                        <a16:creationId xmlns:a16="http://schemas.microsoft.com/office/drawing/2014/main" id="{26BAF413-3A8B-498D-B5A3-16F42C9B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1" name="Text Box 369">
                <a:extLst>
                  <a:ext uri="{FF2B5EF4-FFF2-40B4-BE49-F238E27FC236}">
                    <a16:creationId xmlns:a16="http://schemas.microsoft.com/office/drawing/2014/main" id="{850B0068-65E3-4190-A894-CF427E5D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58" y="3638688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</a:rPr>
                  <a:t>pattern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8">
            <a:extLst>
              <a:ext uri="{FF2B5EF4-FFF2-40B4-BE49-F238E27FC236}">
                <a16:creationId xmlns:a16="http://schemas.microsoft.com/office/drawing/2014/main" id="{5AD358CC-BA19-4A33-9E97-4DFD7D7DAF91}"/>
              </a:ext>
            </a:extLst>
          </p:cNvPr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29FE3962-4050-4C8C-854E-8ABE62945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25193B93-DF00-4B75-8226-A3A848E9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81FE46-5B3E-42E2-B4C3-C77837171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FB33B2A7-F338-4D1F-B811-AAEDF2C6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823EE68-9F41-4D1B-8133-379BB44BD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5" name="Oval 17">
                <a:extLst>
                  <a:ext uri="{FF2B5EF4-FFF2-40B4-BE49-F238E27FC236}">
                    <a16:creationId xmlns:a16="http://schemas.microsoft.com/office/drawing/2014/main" id="{7D0B0707-A063-40F9-B76B-58D7A4DB3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FDEECA15-EDCE-46B9-BDAA-4991FE6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Oval 19">
                <a:extLst>
                  <a:ext uri="{FF2B5EF4-FFF2-40B4-BE49-F238E27FC236}">
                    <a16:creationId xmlns:a16="http://schemas.microsoft.com/office/drawing/2014/main" id="{F1403D5E-2042-4610-89C9-7853342BF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B76A9EDD-96F4-466E-83A1-0C3F3C12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806BCFDB-67EF-4B37-B26A-BDA33C49E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6F0A343D-A83A-4699-95FF-783F37C9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3AF07BFE-23C1-4B5C-915C-A30069C7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61BA4B3-311A-4960-92C4-FD3FA939DC42}"/>
              </a:ext>
            </a:extLst>
          </p:cNvPr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DC9F27-3D8C-4BD6-A422-854AFC2F4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6F2DFBC-5800-4683-A11D-720D90CF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A85B8785-E642-4E99-A4F4-B4B0DDD9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84151D74-9FE3-4EF9-9A1A-095E05F7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20E51B0F-A1AC-46A5-B9FB-2FF9A84A5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2B1A1AA9-E60E-45F5-98F3-B0A233D8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9C79BB66-F07E-4187-92CC-A94FE924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07603DE3-FE8A-4CA4-9A1D-4B728FB0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4654D0B2-639C-428C-83C2-7B1EA06F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652C81DC-8AA1-40CC-B8A9-A0ED1808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7FD9DFE3-9701-4A18-8120-FEB745F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Oval 36">
                <a:extLst>
                  <a:ext uri="{FF2B5EF4-FFF2-40B4-BE49-F238E27FC236}">
                    <a16:creationId xmlns:a16="http://schemas.microsoft.com/office/drawing/2014/main" id="{151CD604-7776-4A7C-93A9-BCD97A4F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" name="Text Box 368">
            <a:extLst>
              <a:ext uri="{FF2B5EF4-FFF2-40B4-BE49-F238E27FC236}">
                <a16:creationId xmlns:a16="http://schemas.microsoft.com/office/drawing/2014/main" id="{780C61E4-8629-45F7-8841-05F4DA5DD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29" name="Text Box 369">
            <a:extLst>
              <a:ext uri="{FF2B5EF4-FFF2-40B4-BE49-F238E27FC236}">
                <a16:creationId xmlns:a16="http://schemas.microsoft.com/office/drawing/2014/main" id="{E35A4458-AB31-4DC1-A917-D5FA8F28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6">
            <a:extLst>
              <a:ext uri="{FF2B5EF4-FFF2-40B4-BE49-F238E27FC236}">
                <a16:creationId xmlns:a16="http://schemas.microsoft.com/office/drawing/2014/main" id="{BDF29266-B5B4-40F9-9844-8647DF40A5C8}"/>
              </a:ext>
            </a:extLst>
          </p:cNvPr>
          <p:cNvSpPr/>
          <p:nvPr/>
        </p:nvSpPr>
        <p:spPr>
          <a:xfrm>
            <a:off x="11987503" y="5972618"/>
            <a:ext cx="1000014" cy="48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i="1"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sz="2700">
                <a:latin typeface="Times New Roman"/>
                <a:ea typeface="Times New Roman"/>
                <a:cs typeface="Times New Roman"/>
                <a:sym typeface="Times New Roman"/>
              </a:rPr>
              <a:t>[um]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448BCFC-B10F-4DCB-8F65-8DF86AF8F4BD}"/>
              </a:ext>
            </a:extLst>
          </p:cNvPr>
          <p:cNvGrpSpPr/>
          <p:nvPr/>
        </p:nvGrpSpPr>
        <p:grpSpPr>
          <a:xfrm>
            <a:off x="1976866" y="537937"/>
            <a:ext cx="5408993" cy="5434681"/>
            <a:chOff x="1976866" y="537937"/>
            <a:chExt cx="5408993" cy="5434681"/>
          </a:xfrm>
        </p:grpSpPr>
        <p:sp>
          <p:nvSpPr>
            <p:cNvPr id="4" name="Shape 1298">
              <a:extLst>
                <a:ext uri="{FF2B5EF4-FFF2-40B4-BE49-F238E27FC236}">
                  <a16:creationId xmlns:a16="http://schemas.microsoft.com/office/drawing/2014/main" id="{E25CBF1C-9BE2-4C20-9E1D-E07967D385F9}"/>
                </a:ext>
              </a:extLst>
            </p:cNvPr>
            <p:cNvSpPr/>
            <p:nvPr/>
          </p:nvSpPr>
          <p:spPr>
            <a:xfrm>
              <a:off x="4572000" y="2265325"/>
              <a:ext cx="877609" cy="463551"/>
            </a:xfrm>
            <a:prstGeom prst="rect">
              <a:avLst/>
            </a:prstGeom>
            <a:solidFill>
              <a:srgbClr val="D1F2F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Base</a:t>
              </a:r>
            </a:p>
          </p:txBody>
        </p:sp>
        <p:sp>
          <p:nvSpPr>
            <p:cNvPr id="5" name="Shape 1299">
              <a:extLst>
                <a:ext uri="{FF2B5EF4-FFF2-40B4-BE49-F238E27FC236}">
                  <a16:creationId xmlns:a16="http://schemas.microsoft.com/office/drawing/2014/main" id="{5A762C5C-EC5A-4345-8A7B-9B5F8F248EAE}"/>
                </a:ext>
              </a:extLst>
            </p:cNvPr>
            <p:cNvSpPr/>
            <p:nvPr/>
          </p:nvSpPr>
          <p:spPr>
            <a:xfrm>
              <a:off x="6573058" y="537937"/>
              <a:ext cx="812801" cy="463551"/>
            </a:xfrm>
            <a:prstGeom prst="rect">
              <a:avLst/>
            </a:prstGeom>
            <a:solidFill>
              <a:srgbClr val="FFE5D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上面</a:t>
              </a:r>
            </a:p>
          </p:txBody>
        </p:sp>
        <p:sp>
          <p:nvSpPr>
            <p:cNvPr id="6" name="Shape 1300">
              <a:extLst>
                <a:ext uri="{FF2B5EF4-FFF2-40B4-BE49-F238E27FC236}">
                  <a16:creationId xmlns:a16="http://schemas.microsoft.com/office/drawing/2014/main" id="{132942D5-C5E6-49E5-BB96-C0FC9DB4F00B}"/>
                </a:ext>
              </a:extLst>
            </p:cNvPr>
            <p:cNvSpPr/>
            <p:nvPr/>
          </p:nvSpPr>
          <p:spPr>
            <a:xfrm>
              <a:off x="2770596" y="4000465"/>
              <a:ext cx="812801" cy="463551"/>
            </a:xfrm>
            <a:prstGeom prst="rect">
              <a:avLst/>
            </a:prstGeom>
            <a:solidFill>
              <a:srgbClr val="FFEEB8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下面</a:t>
              </a:r>
            </a:p>
          </p:txBody>
        </p:sp>
        <p:pic>
          <p:nvPicPr>
            <p:cNvPr id="8" name="surface1.pdf">
              <a:extLst>
                <a:ext uri="{FF2B5EF4-FFF2-40B4-BE49-F238E27FC236}">
                  <a16:creationId xmlns:a16="http://schemas.microsoft.com/office/drawing/2014/main" id="{8D538F83-E32E-4A05-86B2-700C68CFE0E0}"/>
                </a:ext>
              </a:extLst>
            </p:cNvPr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6866" y="975501"/>
              <a:ext cx="5190268" cy="49971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05BB2CE-F6AC-40D9-A3EB-D8BEC15D9D5A}"/>
              </a:ext>
            </a:extLst>
          </p:cNvPr>
          <p:cNvGrpSpPr/>
          <p:nvPr/>
        </p:nvGrpSpPr>
        <p:grpSpPr>
          <a:xfrm>
            <a:off x="0" y="1443356"/>
            <a:ext cx="8298130" cy="4130311"/>
            <a:chOff x="0" y="1443356"/>
            <a:chExt cx="8298130" cy="413031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230A869-51C8-414F-B74E-AA26C6DF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9755"/>
            <a:stretch/>
          </p:blipFill>
          <p:spPr>
            <a:xfrm>
              <a:off x="4149065" y="1443356"/>
              <a:ext cx="4149065" cy="4130311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696820AA-17D4-4DBC-8197-0C2FF58D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89" r="54625" b="8512"/>
            <a:stretch/>
          </p:blipFill>
          <p:spPr>
            <a:xfrm>
              <a:off x="0" y="1443356"/>
              <a:ext cx="4149065" cy="4130311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56C2D652-73FD-4B5F-B39C-1E3D3A216A0C}"/>
                </a:ext>
              </a:extLst>
            </p:cNvPr>
            <p:cNvSpPr/>
            <p:nvPr/>
          </p:nvSpPr>
          <p:spPr>
            <a:xfrm>
              <a:off x="7838635" y="515178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F2D4EF79-E63D-4AFF-A27E-9F3679DDE5B0}"/>
                </a:ext>
              </a:extLst>
            </p:cNvPr>
            <p:cNvSpPr/>
            <p:nvPr/>
          </p:nvSpPr>
          <p:spPr>
            <a:xfrm>
              <a:off x="4353339" y="516172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6CBEDCF4-A621-4B7B-82B5-A1849C56C601}"/>
                </a:ext>
              </a:extLst>
            </p:cNvPr>
            <p:cNvSpPr/>
            <p:nvPr/>
          </p:nvSpPr>
          <p:spPr>
            <a:xfrm>
              <a:off x="7838636" y="1676399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59AC85BC-4DEE-402F-875A-CE7DCA4C42AE}"/>
                </a:ext>
              </a:extLst>
            </p:cNvPr>
            <p:cNvSpPr/>
            <p:nvPr/>
          </p:nvSpPr>
          <p:spPr>
            <a:xfrm>
              <a:off x="4467639" y="178791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69BED87-7014-4F9A-80A9-4410DE4CA3EC}"/>
                </a:ext>
              </a:extLst>
            </p:cNvPr>
            <p:cNvSpPr/>
            <p:nvPr/>
          </p:nvSpPr>
          <p:spPr>
            <a:xfrm>
              <a:off x="6093822" y="3541645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13952</TotalTime>
  <Words>358</Words>
  <Application>Microsoft Office PowerPoint</Application>
  <PresentationFormat>画面に合わせる (4:3)</PresentationFormat>
  <Paragraphs>88</Paragraphs>
  <Slides>48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8" baseType="lpstr">
      <vt:lpstr>ヒラギノ明朝 ProN W3</vt:lpstr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60</cp:revision>
  <dcterms:created xsi:type="dcterms:W3CDTF">2017-05-28T13:28:46Z</dcterms:created>
  <dcterms:modified xsi:type="dcterms:W3CDTF">2018-01-08T14:54:59Z</dcterms:modified>
</cp:coreProperties>
</file>